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306" r:id="rId2"/>
    <p:sldId id="310" r:id="rId3"/>
    <p:sldId id="329" r:id="rId4"/>
    <p:sldId id="307" r:id="rId5"/>
    <p:sldId id="308" r:id="rId6"/>
    <p:sldId id="309" r:id="rId7"/>
    <p:sldId id="315" r:id="rId8"/>
    <p:sldId id="323" r:id="rId9"/>
    <p:sldId id="324" r:id="rId10"/>
    <p:sldId id="325" r:id="rId11"/>
    <p:sldId id="326" r:id="rId12"/>
    <p:sldId id="311" r:id="rId13"/>
    <p:sldId id="305" r:id="rId14"/>
    <p:sldId id="291" r:id="rId15"/>
    <p:sldId id="327" r:id="rId16"/>
    <p:sldId id="312" r:id="rId17"/>
    <p:sldId id="300" r:id="rId18"/>
    <p:sldId id="328" r:id="rId19"/>
    <p:sldId id="313" r:id="rId20"/>
    <p:sldId id="31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65"/>
    <a:srgbClr val="7A007A"/>
    <a:srgbClr val="990099"/>
    <a:srgbClr val="005C00"/>
    <a:srgbClr val="006800"/>
    <a:srgbClr val="006600"/>
    <a:srgbClr val="CC0099"/>
    <a:srgbClr val="FBA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B5EBC-F98D-4897-AD80-5EAA38E9D21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16E5AB-1E09-48E1-B1C8-A023B4DA9DE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FA7F1-F7B4-4BFE-95CB-2A70C5AFA898}" type="parTrans" cxnId="{2658796A-17AA-4017-BE52-594306E559AB}">
      <dgm:prSet/>
      <dgm:spPr/>
      <dgm:t>
        <a:bodyPr/>
        <a:lstStyle/>
        <a:p>
          <a:endParaRPr lang="en-US"/>
        </a:p>
      </dgm:t>
    </dgm:pt>
    <dgm:pt modelId="{9914A35C-8F7E-4E42-8BC5-7496DEFC2376}" type="sibTrans" cxnId="{2658796A-17AA-4017-BE52-594306E559AB}">
      <dgm:prSet/>
      <dgm:spPr/>
      <dgm:t>
        <a:bodyPr/>
        <a:lstStyle/>
        <a:p>
          <a:endParaRPr lang="en-US"/>
        </a:p>
      </dgm:t>
    </dgm:pt>
    <dgm:pt modelId="{2D013183-2FAD-4D53-BC80-F2C72558AC0D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38232-43EB-4AAC-9C04-70996C6867FE}" type="parTrans" cxnId="{70CA3116-CAF9-4A2B-9AEB-81D58C6C87E1}">
      <dgm:prSet/>
      <dgm:spPr/>
      <dgm:t>
        <a:bodyPr/>
        <a:lstStyle/>
        <a:p>
          <a:endParaRPr lang="en-US"/>
        </a:p>
      </dgm:t>
    </dgm:pt>
    <dgm:pt modelId="{36232495-B8F8-4FC2-AD79-7BD9EB9C3831}" type="sibTrans" cxnId="{70CA3116-CAF9-4A2B-9AEB-81D58C6C87E1}">
      <dgm:prSet/>
      <dgm:spPr/>
      <dgm:t>
        <a:bodyPr/>
        <a:lstStyle/>
        <a:p>
          <a:endParaRPr lang="en-US"/>
        </a:p>
      </dgm:t>
    </dgm:pt>
    <dgm:pt modelId="{BE26471B-3147-466B-8126-04ACCF6C3BB8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44F26-B1F5-4EEB-92CB-45A0581765D4}" type="parTrans" cxnId="{204F0B6C-BC23-4FC3-A421-F318E9ECC688}">
      <dgm:prSet/>
      <dgm:spPr/>
      <dgm:t>
        <a:bodyPr/>
        <a:lstStyle/>
        <a:p>
          <a:endParaRPr lang="en-US"/>
        </a:p>
      </dgm:t>
    </dgm:pt>
    <dgm:pt modelId="{73F90308-3F4D-4789-9F4F-674B884975D8}" type="sibTrans" cxnId="{204F0B6C-BC23-4FC3-A421-F318E9ECC688}">
      <dgm:prSet/>
      <dgm:spPr/>
      <dgm:t>
        <a:bodyPr/>
        <a:lstStyle/>
        <a:p>
          <a:endParaRPr lang="en-US"/>
        </a:p>
      </dgm:t>
    </dgm:pt>
    <dgm:pt modelId="{A13A6F1F-E516-4E3D-B89C-8333C4FC42DE}" type="pres">
      <dgm:prSet presAssocID="{BABB5EBC-F98D-4897-AD80-5EAA38E9D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61A55-2D41-4FF7-AB8C-F79F8D80BD7A}" type="pres">
      <dgm:prSet presAssocID="{B416E5AB-1E09-48E1-B1C8-A023B4DA9DE0}" presName="parentLin" presStyleCnt="0"/>
      <dgm:spPr/>
    </dgm:pt>
    <dgm:pt modelId="{6E371AF0-D60B-4ED0-8468-761F616FE8D4}" type="pres">
      <dgm:prSet presAssocID="{B416E5AB-1E09-48E1-B1C8-A023B4DA9D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7775C2-2684-40F8-A731-6F92F56BA7F6}" type="pres">
      <dgm:prSet presAssocID="{B416E5AB-1E09-48E1-B1C8-A023B4DA9DE0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9957-A1CA-4F7C-87AD-E7A5DD3A0E46}" type="pres">
      <dgm:prSet presAssocID="{B416E5AB-1E09-48E1-B1C8-A023B4DA9DE0}" presName="negativeSpace" presStyleCnt="0"/>
      <dgm:spPr/>
    </dgm:pt>
    <dgm:pt modelId="{6CD34FF6-974F-4CBE-AF2F-D7C89CF61F33}" type="pres">
      <dgm:prSet presAssocID="{B416E5AB-1E09-48E1-B1C8-A023B4DA9DE0}" presName="childText" presStyleLbl="conFgAcc1" presStyleIdx="0" presStyleCnt="3">
        <dgm:presLayoutVars>
          <dgm:bulletEnabled val="1"/>
        </dgm:presLayoutVars>
      </dgm:prSet>
      <dgm:spPr/>
    </dgm:pt>
    <dgm:pt modelId="{260A9CF6-B847-436A-B12C-CB512C3AF6BA}" type="pres">
      <dgm:prSet presAssocID="{9914A35C-8F7E-4E42-8BC5-7496DEFC2376}" presName="spaceBetweenRectangles" presStyleCnt="0"/>
      <dgm:spPr/>
    </dgm:pt>
    <dgm:pt modelId="{220FDEA8-90BA-485D-9F88-101F3B09BF7A}" type="pres">
      <dgm:prSet presAssocID="{2D013183-2FAD-4D53-BC80-F2C72558AC0D}" presName="parentLin" presStyleCnt="0"/>
      <dgm:spPr/>
    </dgm:pt>
    <dgm:pt modelId="{F7C3EADC-DCFD-4B93-8344-7583B1ABBC09}" type="pres">
      <dgm:prSet presAssocID="{2D013183-2FAD-4D53-BC80-F2C72558AC0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B105011-C99F-4A1E-B61B-6DACBEC6CBC9}" type="pres">
      <dgm:prSet presAssocID="{2D013183-2FAD-4D53-BC80-F2C72558AC0D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380E3-2809-4C71-9399-373566D7F729}" type="pres">
      <dgm:prSet presAssocID="{2D013183-2FAD-4D53-BC80-F2C72558AC0D}" presName="negativeSpace" presStyleCnt="0"/>
      <dgm:spPr/>
    </dgm:pt>
    <dgm:pt modelId="{8C51E5B7-3607-4BE3-ADFD-F17C55AF2235}" type="pres">
      <dgm:prSet presAssocID="{2D013183-2FAD-4D53-BC80-F2C72558AC0D}" presName="childText" presStyleLbl="conFgAcc1" presStyleIdx="1" presStyleCnt="3">
        <dgm:presLayoutVars>
          <dgm:bulletEnabled val="1"/>
        </dgm:presLayoutVars>
      </dgm:prSet>
      <dgm:spPr/>
    </dgm:pt>
    <dgm:pt modelId="{75E1727D-51C8-408C-9192-FD0CDA0A5B60}" type="pres">
      <dgm:prSet presAssocID="{36232495-B8F8-4FC2-AD79-7BD9EB9C3831}" presName="spaceBetweenRectangles" presStyleCnt="0"/>
      <dgm:spPr/>
    </dgm:pt>
    <dgm:pt modelId="{C35D910B-9672-4BB4-A4CC-958C95801FE4}" type="pres">
      <dgm:prSet presAssocID="{BE26471B-3147-466B-8126-04ACCF6C3BB8}" presName="parentLin" presStyleCnt="0"/>
      <dgm:spPr/>
    </dgm:pt>
    <dgm:pt modelId="{2A18E007-DB58-4AB9-9329-2A57979B18A5}" type="pres">
      <dgm:prSet presAssocID="{BE26471B-3147-466B-8126-04ACCF6C3BB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D72AB0A-7820-471A-8281-796153D967D9}" type="pres">
      <dgm:prSet presAssocID="{BE26471B-3147-466B-8126-04ACCF6C3BB8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6094F-01F3-40E2-A55C-FE873F6732C4}" type="pres">
      <dgm:prSet presAssocID="{BE26471B-3147-466B-8126-04ACCF6C3BB8}" presName="negativeSpace" presStyleCnt="0"/>
      <dgm:spPr/>
    </dgm:pt>
    <dgm:pt modelId="{08A1329B-63A7-4E77-8C3D-D165DFB50201}" type="pres">
      <dgm:prSet presAssocID="{BE26471B-3147-466B-8126-04ACCF6C3B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01E8FB-708F-4651-8AD8-18423A24EA11}" type="presOf" srcId="{BE26471B-3147-466B-8126-04ACCF6C3BB8}" destId="{2A18E007-DB58-4AB9-9329-2A57979B18A5}" srcOrd="0" destOrd="0" presId="urn:microsoft.com/office/officeart/2005/8/layout/list1"/>
    <dgm:cxn modelId="{2658796A-17AA-4017-BE52-594306E559AB}" srcId="{BABB5EBC-F98D-4897-AD80-5EAA38E9D210}" destId="{B416E5AB-1E09-48E1-B1C8-A023B4DA9DE0}" srcOrd="0" destOrd="0" parTransId="{D51FA7F1-F7B4-4BFE-95CB-2A70C5AFA898}" sibTransId="{9914A35C-8F7E-4E42-8BC5-7496DEFC2376}"/>
    <dgm:cxn modelId="{70CA3116-CAF9-4A2B-9AEB-81D58C6C87E1}" srcId="{BABB5EBC-F98D-4897-AD80-5EAA38E9D210}" destId="{2D013183-2FAD-4D53-BC80-F2C72558AC0D}" srcOrd="1" destOrd="0" parTransId="{13638232-43EB-4AAC-9C04-70996C6867FE}" sibTransId="{36232495-B8F8-4FC2-AD79-7BD9EB9C3831}"/>
    <dgm:cxn modelId="{5FDB45A1-F8E1-4348-A30B-35EC9E74FAAE}" type="presOf" srcId="{BABB5EBC-F98D-4897-AD80-5EAA38E9D210}" destId="{A13A6F1F-E516-4E3D-B89C-8333C4FC42DE}" srcOrd="0" destOrd="0" presId="urn:microsoft.com/office/officeart/2005/8/layout/list1"/>
    <dgm:cxn modelId="{79A37868-B43B-4ADC-AB23-6146583162B6}" type="presOf" srcId="{2D013183-2FAD-4D53-BC80-F2C72558AC0D}" destId="{DB105011-C99F-4A1E-B61B-6DACBEC6CBC9}" srcOrd="1" destOrd="0" presId="urn:microsoft.com/office/officeart/2005/8/layout/list1"/>
    <dgm:cxn modelId="{1B35BAE7-EA54-4DFE-8757-76573054C97F}" type="presOf" srcId="{BE26471B-3147-466B-8126-04ACCF6C3BB8}" destId="{8D72AB0A-7820-471A-8281-796153D967D9}" srcOrd="1" destOrd="0" presId="urn:microsoft.com/office/officeart/2005/8/layout/list1"/>
    <dgm:cxn modelId="{CD36A807-A52F-46A7-9841-324263EB5F0D}" type="presOf" srcId="{B416E5AB-1E09-48E1-B1C8-A023B4DA9DE0}" destId="{0D7775C2-2684-40F8-A731-6F92F56BA7F6}" srcOrd="1" destOrd="0" presId="urn:microsoft.com/office/officeart/2005/8/layout/list1"/>
    <dgm:cxn modelId="{D07771FC-FA69-4F13-A79B-4F98146346F5}" type="presOf" srcId="{B416E5AB-1E09-48E1-B1C8-A023B4DA9DE0}" destId="{6E371AF0-D60B-4ED0-8468-761F616FE8D4}" srcOrd="0" destOrd="0" presId="urn:microsoft.com/office/officeart/2005/8/layout/list1"/>
    <dgm:cxn modelId="{5DF31921-BF5F-4BC8-83A0-DD81C1DDBBDA}" type="presOf" srcId="{2D013183-2FAD-4D53-BC80-F2C72558AC0D}" destId="{F7C3EADC-DCFD-4B93-8344-7583B1ABBC09}" srcOrd="0" destOrd="0" presId="urn:microsoft.com/office/officeart/2005/8/layout/list1"/>
    <dgm:cxn modelId="{204F0B6C-BC23-4FC3-A421-F318E9ECC688}" srcId="{BABB5EBC-F98D-4897-AD80-5EAA38E9D210}" destId="{BE26471B-3147-466B-8126-04ACCF6C3BB8}" srcOrd="2" destOrd="0" parTransId="{34444F26-B1F5-4EEB-92CB-45A0581765D4}" sibTransId="{73F90308-3F4D-4789-9F4F-674B884975D8}"/>
    <dgm:cxn modelId="{C7B82B9A-5EF6-45A4-B0B0-9CEF881397AF}" type="presParOf" srcId="{A13A6F1F-E516-4E3D-B89C-8333C4FC42DE}" destId="{23F61A55-2D41-4FF7-AB8C-F79F8D80BD7A}" srcOrd="0" destOrd="0" presId="urn:microsoft.com/office/officeart/2005/8/layout/list1"/>
    <dgm:cxn modelId="{3F98121A-2232-4212-BED5-71A43DE550FB}" type="presParOf" srcId="{23F61A55-2D41-4FF7-AB8C-F79F8D80BD7A}" destId="{6E371AF0-D60B-4ED0-8468-761F616FE8D4}" srcOrd="0" destOrd="0" presId="urn:microsoft.com/office/officeart/2005/8/layout/list1"/>
    <dgm:cxn modelId="{DDF02967-E4BD-420C-A3D0-5C13526324DD}" type="presParOf" srcId="{23F61A55-2D41-4FF7-AB8C-F79F8D80BD7A}" destId="{0D7775C2-2684-40F8-A731-6F92F56BA7F6}" srcOrd="1" destOrd="0" presId="urn:microsoft.com/office/officeart/2005/8/layout/list1"/>
    <dgm:cxn modelId="{415BADE0-3034-4C90-94F3-F1BC8FF23D88}" type="presParOf" srcId="{A13A6F1F-E516-4E3D-B89C-8333C4FC42DE}" destId="{7B519957-A1CA-4F7C-87AD-E7A5DD3A0E46}" srcOrd="1" destOrd="0" presId="urn:microsoft.com/office/officeart/2005/8/layout/list1"/>
    <dgm:cxn modelId="{85F83D7D-EA9F-4AC1-88B6-E072E40573DF}" type="presParOf" srcId="{A13A6F1F-E516-4E3D-B89C-8333C4FC42DE}" destId="{6CD34FF6-974F-4CBE-AF2F-D7C89CF61F33}" srcOrd="2" destOrd="0" presId="urn:microsoft.com/office/officeart/2005/8/layout/list1"/>
    <dgm:cxn modelId="{BC4DB68A-CE57-44B5-B496-2083BA331F97}" type="presParOf" srcId="{A13A6F1F-E516-4E3D-B89C-8333C4FC42DE}" destId="{260A9CF6-B847-436A-B12C-CB512C3AF6BA}" srcOrd="3" destOrd="0" presId="urn:microsoft.com/office/officeart/2005/8/layout/list1"/>
    <dgm:cxn modelId="{FB233C4A-0462-4DDD-9C00-ED7DA2650876}" type="presParOf" srcId="{A13A6F1F-E516-4E3D-B89C-8333C4FC42DE}" destId="{220FDEA8-90BA-485D-9F88-101F3B09BF7A}" srcOrd="4" destOrd="0" presId="urn:microsoft.com/office/officeart/2005/8/layout/list1"/>
    <dgm:cxn modelId="{890B6D54-7791-475B-A0AA-EABA122867F5}" type="presParOf" srcId="{220FDEA8-90BA-485D-9F88-101F3B09BF7A}" destId="{F7C3EADC-DCFD-4B93-8344-7583B1ABBC09}" srcOrd="0" destOrd="0" presId="urn:microsoft.com/office/officeart/2005/8/layout/list1"/>
    <dgm:cxn modelId="{A23FA83A-996A-4E8F-98D5-BBEB183B7EDA}" type="presParOf" srcId="{220FDEA8-90BA-485D-9F88-101F3B09BF7A}" destId="{DB105011-C99F-4A1E-B61B-6DACBEC6CBC9}" srcOrd="1" destOrd="0" presId="urn:microsoft.com/office/officeart/2005/8/layout/list1"/>
    <dgm:cxn modelId="{63594D8B-6399-497A-BB17-741F43FDA7F4}" type="presParOf" srcId="{A13A6F1F-E516-4E3D-B89C-8333C4FC42DE}" destId="{BEC380E3-2809-4C71-9399-373566D7F729}" srcOrd="5" destOrd="0" presId="urn:microsoft.com/office/officeart/2005/8/layout/list1"/>
    <dgm:cxn modelId="{58B30F71-8E77-4C77-AA0C-F8878CC03878}" type="presParOf" srcId="{A13A6F1F-E516-4E3D-B89C-8333C4FC42DE}" destId="{8C51E5B7-3607-4BE3-ADFD-F17C55AF2235}" srcOrd="6" destOrd="0" presId="urn:microsoft.com/office/officeart/2005/8/layout/list1"/>
    <dgm:cxn modelId="{4E030B89-6BA7-4FFF-A39F-A740EEADD5D9}" type="presParOf" srcId="{A13A6F1F-E516-4E3D-B89C-8333C4FC42DE}" destId="{75E1727D-51C8-408C-9192-FD0CDA0A5B60}" srcOrd="7" destOrd="0" presId="urn:microsoft.com/office/officeart/2005/8/layout/list1"/>
    <dgm:cxn modelId="{57CA6DAE-E1B1-4CBD-866A-8506697331F0}" type="presParOf" srcId="{A13A6F1F-E516-4E3D-B89C-8333C4FC42DE}" destId="{C35D910B-9672-4BB4-A4CC-958C95801FE4}" srcOrd="8" destOrd="0" presId="urn:microsoft.com/office/officeart/2005/8/layout/list1"/>
    <dgm:cxn modelId="{DFFCEF09-782F-488B-8575-E204218F7B31}" type="presParOf" srcId="{C35D910B-9672-4BB4-A4CC-958C95801FE4}" destId="{2A18E007-DB58-4AB9-9329-2A57979B18A5}" srcOrd="0" destOrd="0" presId="urn:microsoft.com/office/officeart/2005/8/layout/list1"/>
    <dgm:cxn modelId="{17E69CCE-8955-4F8B-AE37-1D03E0AD7DFE}" type="presParOf" srcId="{C35D910B-9672-4BB4-A4CC-958C95801FE4}" destId="{8D72AB0A-7820-471A-8281-796153D967D9}" srcOrd="1" destOrd="0" presId="urn:microsoft.com/office/officeart/2005/8/layout/list1"/>
    <dgm:cxn modelId="{C3712A06-5938-493E-AC5D-D908DCC33253}" type="presParOf" srcId="{A13A6F1F-E516-4E3D-B89C-8333C4FC42DE}" destId="{1C46094F-01F3-40E2-A55C-FE873F6732C4}" srcOrd="9" destOrd="0" presId="urn:microsoft.com/office/officeart/2005/8/layout/list1"/>
    <dgm:cxn modelId="{4115572E-6977-4CCD-8849-C3CE0B950E91}" type="presParOf" srcId="{A13A6F1F-E516-4E3D-B89C-8333C4FC42DE}" destId="{08A1329B-63A7-4E77-8C3D-D165DFB502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34FF6-974F-4CBE-AF2F-D7C89CF61F33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775C2-2684-40F8-A731-6F92F56BA7F6}">
      <dsp:nvSpPr>
        <dsp:cNvPr id="0" name=""/>
        <dsp:cNvSpPr/>
      </dsp:nvSpPr>
      <dsp:spPr>
        <a:xfrm>
          <a:off x="391790" y="41421"/>
          <a:ext cx="7835792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786" y="90417"/>
        <a:ext cx="7737800" cy="905688"/>
      </dsp:txXfrm>
    </dsp:sp>
    <dsp:sp modelId="{8C51E5B7-3607-4BE3-ADFD-F17C55AF2235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05011-C99F-4A1E-B61B-6DACBEC6CBC9}">
      <dsp:nvSpPr>
        <dsp:cNvPr id="0" name=""/>
        <dsp:cNvSpPr/>
      </dsp:nvSpPr>
      <dsp:spPr>
        <a:xfrm>
          <a:off x="391790" y="1583661"/>
          <a:ext cx="7835792" cy="1003680"/>
        </a:xfrm>
        <a:prstGeom prst="roundRect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786" y="1632657"/>
        <a:ext cx="7737800" cy="905688"/>
      </dsp:txXfrm>
    </dsp:sp>
    <dsp:sp modelId="{08A1329B-63A7-4E77-8C3D-D165DFB50201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AB0A-7820-471A-8281-796153D967D9}">
      <dsp:nvSpPr>
        <dsp:cNvPr id="0" name=""/>
        <dsp:cNvSpPr/>
      </dsp:nvSpPr>
      <dsp:spPr>
        <a:xfrm>
          <a:off x="391790" y="3125901"/>
          <a:ext cx="7835792" cy="1003680"/>
        </a:xfrm>
        <a:prstGeom prst="round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786" y="3174897"/>
        <a:ext cx="7737800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752081-AF01-4545-8327-7E382FDD0D20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1AA009-D92B-4FD4-8DD0-42A83D3E95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965701DB-C2B0-46E2-B27B-562FE92A7CFD}" type="slidenum">
              <a:rPr lang="en-US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0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A5117-B239-4EE3-B8A9-50C04D470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3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B60FB-A38E-447F-9BFC-8FF728F5A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25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5B598-313E-4C24-88C4-0001CF92F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17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E5582-1463-4ED0-BD08-AB1852D35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9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D3F72-0E53-4A1A-A288-BE0E5277C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85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5A5E-53F2-4FDA-BEC3-67336661B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30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74A76-7FB1-4FA5-8215-36ADDC3AC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28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45EC0-887F-4A29-BE50-BCEFEC075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50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71BFA-6F66-4308-8416-1CC783045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33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477DB-1AD2-46EA-A1A7-E09D4ACB3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7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38BA8-A754-4D68-A884-9A6141A3A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8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336D35-92A9-4784-B7EA-4C674C1305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0183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34290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143000" y="2065338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228600"/>
            <a:ext cx="8305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5</a:t>
            </a:r>
            <a:b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  <a:endParaRPr lang="en-US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6" descr="Trường Tiểu học Trần Bình Trọng - Tìm Tr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78115"/>
            <a:ext cx="968488" cy="965613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85800" y="4953000"/>
            <a:ext cx="8305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Giang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00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" y="-49803"/>
            <a:ext cx="9296400" cy="6907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81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878376" y="228600"/>
            <a:ext cx="6960824" cy="2670512"/>
          </a:xfrm>
          <a:prstGeom prst="cloudCallout">
            <a:avLst>
              <a:gd name="adj1" fmla="val -59025"/>
              <a:gd name="adj2" fmla="val 507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bỡ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5" name="Picture 9" descr="j02836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" y="1423303"/>
            <a:ext cx="1865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3366945"/>
            <a:ext cx="6553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5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" y="-49803"/>
            <a:ext cx="9296400" cy="6907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81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878376" y="228600"/>
            <a:ext cx="7265624" cy="2014597"/>
          </a:xfrm>
          <a:prstGeom prst="cloudCallout">
            <a:avLst>
              <a:gd name="adj1" fmla="val -59025"/>
              <a:gd name="adj2" fmla="val 507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4000" b="1" dirty="0" smtClean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5" name="Picture 9" descr="j02836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" y="1423303"/>
            <a:ext cx="1865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31242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91384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6553200" cy="1371600"/>
          </a:xfrm>
        </p:spPr>
        <p:txBody>
          <a:bodyPr/>
          <a:lstStyle/>
          <a:p>
            <a:pPr lvl="0"/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9387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"/>
            <a:ext cx="9144000" cy="6929846"/>
          </a:xfrm>
          <a:prstGeom prst="rect">
            <a:avLst/>
          </a:prstGeom>
        </p:spPr>
      </p:pic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533400" y="1590675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33400" y="2962275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57200" y="4410075"/>
            <a:ext cx="739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641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1981200" y="7162800"/>
            <a:ext cx="2590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133600" y="914400"/>
            <a:ext cx="495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7556" y="524470"/>
            <a:ext cx="18181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457200" y="1770995"/>
            <a:ext cx="8229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7" y="52447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7834"/>
            <a:ext cx="8229600" cy="1143000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211788"/>
            <a:ext cx="8534400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76734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91384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6553200" cy="1371600"/>
          </a:xfrm>
        </p:spPr>
        <p:txBody>
          <a:bodyPr/>
          <a:lstStyle/>
          <a:p>
            <a:pPr lvl="0"/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9387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Horizontal Scroll 10"/>
          <p:cNvSpPr>
            <a:spLocks noChangeArrowheads="1"/>
          </p:cNvSpPr>
          <p:nvPr/>
        </p:nvSpPr>
        <p:spPr bwMode="auto">
          <a:xfrm>
            <a:off x="1066800" y="1371600"/>
            <a:ext cx="6934200" cy="4191000"/>
          </a:xfrm>
          <a:prstGeom prst="horizontalScroll">
            <a:avLst>
              <a:gd name="adj" fmla="val 12500"/>
            </a:avLst>
          </a:prstGeom>
          <a:solidFill>
            <a:srgbClr val="FBA3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en-US" altLang="en-US" sz="4000" b="1">
              <a:solidFill>
                <a:srgbClr val="0000FF"/>
              </a:solidFill>
            </a:endParaRPr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1447800" y="1859101"/>
            <a:ext cx="6400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1981200" y="7162800"/>
            <a:ext cx="2590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133600" y="914400"/>
            <a:ext cx="495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5874" y="524470"/>
            <a:ext cx="18181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457200" y="1770995"/>
            <a:ext cx="8229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7" y="4826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6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9148305" cy="6858000"/>
          </a:xfrm>
          <a:prstGeom prst="rect">
            <a:avLst/>
          </a:prstGeom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652712" y="1936750"/>
            <a:ext cx="4129088" cy="20256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19200" y="3962400"/>
            <a:ext cx="56886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73175" y="4572000"/>
            <a:ext cx="6499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nỡ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nhìn.Tập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2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>
            <a:off x="2211388" y="1076325"/>
            <a:ext cx="4962525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gradFill rotWithShape="1">
                  <a:gsLst>
                    <a:gs pos="0">
                      <a:srgbClr val="33CC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white">
          <a:xfrm>
            <a:off x="2667000" y="19812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2187575" y="1905000"/>
            <a:ext cx="5584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4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endParaRPr lang="en-US" sz="4400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2749550" y="3538538"/>
            <a:ext cx="2608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309813" y="2718464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30037" y="3406848"/>
            <a:ext cx="59185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765118" y="5180223"/>
            <a:ext cx="6248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265681" y="457200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74568753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/>
      <p:bldP spid="3097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WordArt 14"/>
          <p:cNvSpPr>
            <a:spLocks noChangeArrowheads="1" noChangeShapeType="1" noTextEdit="1"/>
          </p:cNvSpPr>
          <p:nvPr/>
        </p:nvSpPr>
        <p:spPr bwMode="auto">
          <a:xfrm>
            <a:off x="152400" y="1676400"/>
            <a:ext cx="7696200" cy="3657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561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12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51320"/>
            <a:ext cx="8153400" cy="925280"/>
          </a:xfrm>
          <a:prstGeom prst="roundRect">
            <a:avLst>
              <a:gd name="adj" fmla="val 16667"/>
            </a:avLst>
          </a:prstGeom>
          <a:solidFill>
            <a:srgbClr val="FFFF99">
              <a:alpha val="50980"/>
            </a:srgbClr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4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2305594" y="261260"/>
            <a:ext cx="4114800" cy="1828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9" y="21046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424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23622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algn="just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2796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8236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91384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6553200" cy="1371600"/>
          </a:xfrm>
        </p:spPr>
        <p:txBody>
          <a:bodyPr/>
          <a:lstStyle/>
          <a:p>
            <a:pPr lvl="0"/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9387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685800"/>
          </a:xfrm>
          <a:solidFill>
            <a:srgbClr val="FFFF00"/>
          </a:solidFill>
        </p:spPr>
        <p:txBody>
          <a:bodyPr/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D:\New folder (2)\P_20140918_214949_TR_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9738"/>
            <a:ext cx="426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Tả cảnh sân trường em lúc giờ ra chơ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3"/>
          <a:stretch/>
        </p:blipFill>
        <p:spPr bwMode="auto">
          <a:xfrm>
            <a:off x="904756" y="1330880"/>
            <a:ext cx="7391400" cy="49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" y="0"/>
            <a:ext cx="9174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www.baophuyen.com.vn/upload/Images/2017/thang8/01/xephang1708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6" y="1295400"/>
            <a:ext cx="7374384" cy="49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ên cảm ơn PAPI - Tuổi Trẻ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0998"/>
            <a:ext cx="7364769" cy="489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ọc sinh vào lớp 1 Trường tiểu học Trần Bình Trọng (Q.5, TP.HCM) /// Đào Ngọc Thạ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373" y="8703413"/>
            <a:ext cx="2154315" cy="14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ó thể là hình ảnh về 2 ngườ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5" y="1295400"/>
            <a:ext cx="7401015" cy="49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ó thể là hình ảnh về 3 ngườ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91429" cy="48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ụ huynh &amp;quot;mừng ra mặt&amp;quot; khi con sắp trở lại trườ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1" y="1295400"/>
            <a:ext cx="7391429" cy="48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" y="-49803"/>
            <a:ext cx="9296400" cy="6907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81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878376" y="228600"/>
            <a:ext cx="6960824" cy="2389406"/>
          </a:xfrm>
          <a:prstGeom prst="cloudCallout">
            <a:avLst>
              <a:gd name="adj1" fmla="val -59025"/>
              <a:gd name="adj2" fmla="val 507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5" name="Picture 9" descr="j02836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" y="1423303"/>
            <a:ext cx="1865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3172" y="3200400"/>
            <a:ext cx="6826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6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" y="-49803"/>
            <a:ext cx="9296400" cy="6907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81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878376" y="228600"/>
            <a:ext cx="6960824" cy="2670512"/>
          </a:xfrm>
          <a:prstGeom prst="cloudCallout">
            <a:avLst>
              <a:gd name="adj1" fmla="val -59025"/>
              <a:gd name="adj2" fmla="val 507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Ai 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dirty="0" err="1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5400" b="1" dirty="0">
                <a:solidFill>
                  <a:srgbClr val="FA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5" name="Picture 9" descr="j02836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" y="1423303"/>
            <a:ext cx="1865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3366945"/>
            <a:ext cx="6019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40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608</Words>
  <Application>Microsoft Office PowerPoint</Application>
  <PresentationFormat>On-screen Show (4:3)</PresentationFormat>
  <Paragraphs>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Yêu cầu cần đạt </vt:lpstr>
      <vt:lpstr>Cấu trúc bài học</vt:lpstr>
      <vt:lpstr>Hoạt động 1:  Hướng dẫn làm bài tập </vt:lpstr>
      <vt:lpstr>Một số hình ảnh về ngày đầu tiên đi học</vt:lpstr>
      <vt:lpstr>PowerPoint Presentation</vt:lpstr>
      <vt:lpstr>PowerPoint Presentation</vt:lpstr>
      <vt:lpstr>PowerPoint Presentation</vt:lpstr>
      <vt:lpstr>PowerPoint Presentation</vt:lpstr>
      <vt:lpstr>Hoạt động 2:  Thực hành kể lại buổi đầu    em đi học</vt:lpstr>
      <vt:lpstr>PowerPoint Presentation</vt:lpstr>
      <vt:lpstr>PowerPoint Presentation</vt:lpstr>
      <vt:lpstr>Bài mẫu</vt:lpstr>
      <vt:lpstr>Hoạt động 3:  Viết đoạn văn </vt:lpstr>
      <vt:lpstr>PowerPoint Presentation</vt:lpstr>
      <vt:lpstr>PowerPoint Presentation</vt:lpstr>
      <vt:lpstr>PowerPoint Presentation</vt:lpstr>
      <vt:lpstr>PowerPoint Presentation</vt:lpstr>
    </vt:vector>
  </TitlesOfParts>
  <Company>THAO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</dc:creator>
  <cp:lastModifiedBy>Giang Anh</cp:lastModifiedBy>
  <cp:revision>189</cp:revision>
  <dcterms:created xsi:type="dcterms:W3CDTF">2001-01-01T17:24:22Z</dcterms:created>
  <dcterms:modified xsi:type="dcterms:W3CDTF">2021-08-08T11:28:42Z</dcterms:modified>
</cp:coreProperties>
</file>